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5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7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3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5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6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EFBA-CAFD-4F70-8E24-1ADC1B742E9B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4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urner\AppData\Local\Temp\Unit8Review_ColorDood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31" y="277209"/>
            <a:ext cx="53530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turner\AppData\Local\Temp\Cla07_ClassActSup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940" y="1229709"/>
            <a:ext cx="4863970" cy="8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3622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NAME: ______________________________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632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perimeter of each polygon.</a:t>
            </a:r>
          </a:p>
          <a:p>
            <a:endParaRPr lang="en-US" dirty="0"/>
          </a:p>
          <a:p>
            <a:r>
              <a:rPr lang="en-US" dirty="0" smtClean="0"/>
              <a:t>1.  				2.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Number Model:			Number Model:</a:t>
            </a:r>
          </a:p>
          <a:p>
            <a:r>
              <a:rPr lang="en-US" dirty="0" smtClean="0"/>
              <a:t>Perimeter = 			Perimeter =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1158940" y="3571257"/>
            <a:ext cx="1295400" cy="838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59436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area of each polygon. </a:t>
            </a:r>
          </a:p>
          <a:p>
            <a:endParaRPr lang="en-US" dirty="0"/>
          </a:p>
          <a:p>
            <a:r>
              <a:rPr lang="en-US" dirty="0" smtClean="0"/>
              <a:t>3.				4.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Area =				Area =</a:t>
            </a:r>
            <a:endParaRPr lang="en-US" dirty="0"/>
          </a:p>
        </p:txBody>
      </p:sp>
      <p:sp>
        <p:nvSpPr>
          <p:cNvPr id="2" name="Hexagon 1"/>
          <p:cNvSpPr/>
          <p:nvPr/>
        </p:nvSpPr>
        <p:spPr>
          <a:xfrm>
            <a:off x="4763277" y="3257538"/>
            <a:ext cx="1222310" cy="1457943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75260" y="64160"/>
            <a:ext cx="93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haroni" pitchFamily="2" charset="-79"/>
                <a:cs typeface="Aharoni" pitchFamily="2" charset="-79"/>
              </a:rPr>
              <a:t>2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4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6553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Draw a rectangle with an area of 12  square centimeters and a perimeter of 14 centimeters.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 smtClean="0"/>
              <a:t>Mr. White  wants to tile his patio floor. The room is  6  feet wide and 6 feet long. How many 1 – square- foot tiles does he need to cover the floor? 									_______ tiles</a:t>
            </a:r>
          </a:p>
          <a:p>
            <a:pPr marL="342900" indent="-342900">
              <a:buAutoNum type="arabicPeriod" startAt="6"/>
            </a:pPr>
            <a:endParaRPr lang="en-US" dirty="0"/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 smtClean="0"/>
              <a:t>Suppose  Mr. White chooses smaller tiles that are only </a:t>
            </a:r>
            <a:r>
              <a:rPr lang="en-US" dirty="0" smtClean="0"/>
              <a:t>3 </a:t>
            </a:r>
            <a:r>
              <a:rPr lang="en-US" dirty="0" smtClean="0"/>
              <a:t>inches on each side. How many 3-inch tiles would he need to </a:t>
            </a:r>
            <a:r>
              <a:rPr lang="en-US" smtClean="0"/>
              <a:t>cover </a:t>
            </a:r>
            <a:r>
              <a:rPr lang="en-US" smtClean="0"/>
              <a:t>his </a:t>
            </a:r>
            <a:r>
              <a:rPr lang="en-US" dirty="0" smtClean="0"/>
              <a:t>patio floor?	</a:t>
            </a:r>
          </a:p>
          <a:p>
            <a:pPr lvl="8"/>
            <a:r>
              <a:rPr lang="en-US" dirty="0"/>
              <a:t>	</a:t>
            </a:r>
            <a:r>
              <a:rPr lang="en-US" dirty="0" smtClean="0"/>
              <a:t>________ tiles</a:t>
            </a:r>
          </a:p>
          <a:p>
            <a:pPr lvl="8"/>
            <a:endParaRPr lang="en-US" dirty="0"/>
          </a:p>
          <a:p>
            <a:pPr lvl="8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656730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strategy you used to solve the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6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6629400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or subtract.</a:t>
            </a:r>
          </a:p>
          <a:p>
            <a:endParaRPr lang="en-US" dirty="0"/>
          </a:p>
          <a:p>
            <a:r>
              <a:rPr lang="en-US" dirty="0" smtClean="0"/>
              <a:t>8.			9.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10.			11.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12. If you spin the spinner 400 times, how many times would you expect to land …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purple? 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green?  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Orange? 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White? ______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13. A cookie jar contains  10 Chocolate </a:t>
            </a:r>
            <a:r>
              <a:rPr lang="en-US" dirty="0"/>
              <a:t>C</a:t>
            </a:r>
            <a:r>
              <a:rPr lang="en-US" dirty="0" smtClean="0"/>
              <a:t>hip cookies,  6  M &amp; M cookies, 12  </a:t>
            </a:r>
            <a:r>
              <a:rPr lang="en-US" dirty="0" err="1" smtClean="0"/>
              <a:t>Snickerdoodles</a:t>
            </a:r>
            <a:r>
              <a:rPr lang="en-US" dirty="0" smtClean="0"/>
              <a:t>, and 2  Oatmeal  Raisin cookies. About what fraction of the time would you expect to grab an M &amp; M cookie?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_________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3810000"/>
            <a:ext cx="1752600" cy="1697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>
          <a:xfrm>
            <a:off x="4991100" y="3810000"/>
            <a:ext cx="0" cy="1697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4114800" y="4658856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H="1">
            <a:off x="4371462" y="4658856"/>
            <a:ext cx="619638" cy="60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90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6477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the formula for each polygon:</a:t>
            </a:r>
          </a:p>
          <a:p>
            <a:endParaRPr lang="en-US" sz="1400" dirty="0" smtClean="0"/>
          </a:p>
          <a:p>
            <a:r>
              <a:rPr lang="en-US" sz="1400" dirty="0" smtClean="0"/>
              <a:t>Area of a Rectangle                                     Area of a Parallelogram</a:t>
            </a:r>
          </a:p>
          <a:p>
            <a:endParaRPr lang="en-US" sz="1400" dirty="0"/>
          </a:p>
          <a:p>
            <a:r>
              <a:rPr lang="en-US" sz="1400" dirty="0" smtClean="0"/>
              <a:t>Area of a Triangle </a:t>
            </a:r>
          </a:p>
          <a:p>
            <a:endParaRPr lang="en-US" sz="1400" dirty="0"/>
          </a:p>
          <a:p>
            <a:r>
              <a:rPr lang="en-US" dirty="0" smtClean="0"/>
              <a:t>Complete. Measure each with a centimeter ruler.  (round to the nearest whole  centimeter.) </a:t>
            </a:r>
          </a:p>
          <a:p>
            <a:endParaRPr lang="en-US" dirty="0"/>
          </a:p>
          <a:p>
            <a:r>
              <a:rPr lang="en-US" dirty="0" smtClean="0"/>
              <a:t>14.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Base =		perimeter =</a:t>
            </a:r>
          </a:p>
          <a:p>
            <a:endParaRPr lang="en-US" dirty="0" smtClean="0"/>
          </a:p>
          <a:p>
            <a:r>
              <a:rPr lang="en-US" dirty="0" smtClean="0"/>
              <a:t>Height =		area = </a:t>
            </a:r>
          </a:p>
          <a:p>
            <a:endParaRPr lang="en-US" dirty="0" smtClean="0"/>
          </a:p>
          <a:p>
            <a:r>
              <a:rPr lang="en-US" dirty="0" smtClean="0"/>
              <a:t>15.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=		perimeter =</a:t>
            </a:r>
          </a:p>
          <a:p>
            <a:endParaRPr lang="en-US" dirty="0" smtClean="0"/>
          </a:p>
          <a:p>
            <a:r>
              <a:rPr lang="en-US" dirty="0" smtClean="0"/>
              <a:t>Height =		area = </a:t>
            </a:r>
          </a:p>
          <a:p>
            <a:endParaRPr lang="en-US" dirty="0"/>
          </a:p>
          <a:p>
            <a:r>
              <a:rPr lang="en-US" dirty="0" smtClean="0"/>
              <a:t>16.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Base =		perimeter =</a:t>
            </a:r>
          </a:p>
          <a:p>
            <a:endParaRPr lang="en-US" dirty="0" smtClean="0"/>
          </a:p>
          <a:p>
            <a:r>
              <a:rPr lang="en-US" dirty="0" smtClean="0"/>
              <a:t>Height =		area =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2362200"/>
            <a:ext cx="1676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771720" y="4386165"/>
            <a:ext cx="2504880" cy="6858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45502" y="4393787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945502" y="6096000"/>
            <a:ext cx="990600" cy="9906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0"/>
          </p:cNvCxnSpPr>
          <p:nvPr/>
        </p:nvCxnSpPr>
        <p:spPr>
          <a:xfrm>
            <a:off x="1440802" y="6096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9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6477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In each problem below, a scale and the lengths of the sides of a rectangle are given. Make a scale drawing of each rectangle. </a:t>
            </a:r>
          </a:p>
          <a:p>
            <a:endParaRPr lang="en-US" dirty="0"/>
          </a:p>
          <a:p>
            <a:r>
              <a:rPr lang="en-US" dirty="0" smtClean="0"/>
              <a:t>17. Scale: 1 cm represents 8 meters</a:t>
            </a:r>
          </a:p>
          <a:p>
            <a:endParaRPr lang="en-US" dirty="0"/>
          </a:p>
          <a:p>
            <a:r>
              <a:rPr lang="en-US" dirty="0" smtClean="0"/>
              <a:t>Dimensions of rectangle: 16  meters by 24 meters.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18. Scale: 1 cm represents 10 meters</a:t>
            </a:r>
          </a:p>
          <a:p>
            <a:endParaRPr lang="en-US" dirty="0"/>
          </a:p>
          <a:p>
            <a:r>
              <a:rPr lang="en-US" dirty="0" smtClean="0"/>
              <a:t>Dimensions of the rectangle: 40 meters by 25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3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200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Turner</dc:creator>
  <cp:lastModifiedBy>Kristin Turner</cp:lastModifiedBy>
  <cp:revision>9</cp:revision>
  <cp:lastPrinted>2012-03-15T14:48:27Z</cp:lastPrinted>
  <dcterms:created xsi:type="dcterms:W3CDTF">2012-03-14T15:13:05Z</dcterms:created>
  <dcterms:modified xsi:type="dcterms:W3CDTF">2012-03-16T15:30:07Z</dcterms:modified>
</cp:coreProperties>
</file>