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7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6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C40A1-0D1F-4919-8094-89C67FC0AD4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77F9B-60D1-4720-BA74-6061ED7F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-457200"/>
            <a:ext cx="5829300" cy="1960033"/>
          </a:xfrm>
        </p:spPr>
        <p:txBody>
          <a:bodyPr/>
          <a:lstStyle/>
          <a:p>
            <a:r>
              <a:rPr lang="en-US" dirty="0" smtClean="0">
                <a:latin typeface="Curlz MT" pitchFamily="82" charset="0"/>
              </a:rPr>
              <a:t>Unit 5 – Study Guide </a:t>
            </a:r>
            <a:endParaRPr lang="en-US" dirty="0">
              <a:latin typeface="Curlz MT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261" y="1033523"/>
            <a:ext cx="1600200" cy="143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3159" y="2494231"/>
            <a:ext cx="398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urlz MT" pitchFamily="82" charset="0"/>
              </a:rPr>
              <a:t>NAME: </a:t>
            </a:r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64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Circle the number closest to the sum. Write a number model for the estimate. 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586 + 532 =                      1,100	1,000	1,500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Number Model _______________________________________</a:t>
            </a:r>
          </a:p>
          <a:p>
            <a:endParaRPr lang="en-US" dirty="0"/>
          </a:p>
          <a:p>
            <a:r>
              <a:rPr lang="en-US" dirty="0" smtClean="0"/>
              <a:t>2. 615 + 888 + 364 =	1,950	2,000	1,900</a:t>
            </a:r>
          </a:p>
          <a:p>
            <a:endParaRPr lang="en-US" dirty="0"/>
          </a:p>
          <a:p>
            <a:r>
              <a:rPr lang="en-US" dirty="0" smtClean="0"/>
              <a:t>Use any method to multiply.  Please show all  work. </a:t>
            </a:r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 smtClean="0"/>
              <a:t>6 *36 = 		4. 24 * 7 =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  <a:p>
            <a:r>
              <a:rPr lang="en-US" dirty="0" smtClean="0"/>
              <a:t>5.  235 * 3 =		6. 42 * 70 = </a:t>
            </a:r>
          </a:p>
        </p:txBody>
      </p:sp>
    </p:spTree>
    <p:extLst>
      <p:ext uri="{BB962C8B-B14F-4D97-AF65-F5344CB8AC3E}">
        <p14:creationId xmlns:p14="http://schemas.microsoft.com/office/powerpoint/2010/main" val="314173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6477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or Subtract. </a:t>
            </a:r>
          </a:p>
          <a:p>
            <a:endParaRPr lang="en-US" dirty="0"/>
          </a:p>
          <a:p>
            <a:pPr marL="342900" indent="-342900">
              <a:buAutoNum type="arabicPeriod" startAt="7"/>
            </a:pPr>
            <a:r>
              <a:rPr lang="en-US" dirty="0" smtClean="0"/>
              <a:t>5.4 + 8.9 =			8.   4.56 + 5.27 =</a:t>
            </a:r>
          </a:p>
          <a:p>
            <a:pPr marL="342900" indent="-342900">
              <a:buAutoNum type="arabicPeriod" startAt="7"/>
            </a:pPr>
            <a:endParaRPr lang="en-US" dirty="0"/>
          </a:p>
          <a:p>
            <a:pPr marL="342900" indent="-342900">
              <a:buAutoNum type="arabicPeriod" startAt="7"/>
            </a:pPr>
            <a:endParaRPr lang="en-US" dirty="0" smtClean="0"/>
          </a:p>
          <a:p>
            <a:pPr marL="342900" indent="-342900">
              <a:buAutoNum type="arabicPeriod" startAt="7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 startAt="7"/>
            </a:pPr>
            <a:endParaRPr lang="en-US" dirty="0"/>
          </a:p>
          <a:p>
            <a:pPr marL="342900" indent="-342900">
              <a:buAutoNum type="arabicPeriod" startAt="9"/>
            </a:pPr>
            <a:r>
              <a:rPr lang="en-US" dirty="0" smtClean="0"/>
              <a:t>9.6 - 4.3 =			10.  13.87 – 9.38 =</a:t>
            </a:r>
          </a:p>
          <a:p>
            <a:pPr marL="342900" indent="-342900">
              <a:buAutoNum type="arabicPeriod" startAt="9"/>
            </a:pPr>
            <a:endParaRPr lang="en-US" dirty="0"/>
          </a:p>
          <a:p>
            <a:pPr marL="342900" indent="-342900">
              <a:buAutoNum type="arabicPeriod" startAt="9"/>
            </a:pPr>
            <a:endParaRPr lang="en-US" dirty="0" smtClean="0"/>
          </a:p>
          <a:p>
            <a:pPr marL="342900" indent="-342900">
              <a:buAutoNum type="arabicPeriod" startAt="9"/>
            </a:pPr>
            <a:endParaRPr lang="en-US" dirty="0"/>
          </a:p>
          <a:p>
            <a:pPr marL="342900" indent="-342900">
              <a:buAutoNum type="arabicPeriod" startAt="9"/>
            </a:pPr>
            <a:endParaRPr lang="en-US" dirty="0" smtClean="0"/>
          </a:p>
          <a:p>
            <a:pPr marL="342900" indent="-342900">
              <a:buAutoNum type="arabicPeriod" startAt="9"/>
            </a:pPr>
            <a:endParaRPr lang="en-US" dirty="0"/>
          </a:p>
          <a:p>
            <a:r>
              <a:rPr lang="en-US" dirty="0" smtClean="0"/>
              <a:t>11.  Explain the mistake Joey made when he solved this problem. </a:t>
            </a:r>
          </a:p>
          <a:p>
            <a:pPr marL="342900" indent="-342900">
              <a:buAutoNum type="arabicPeriod" startAt="9"/>
            </a:pPr>
            <a:endParaRPr lang="en-US" dirty="0"/>
          </a:p>
          <a:p>
            <a:r>
              <a:rPr lang="en-US" dirty="0" smtClean="0"/>
              <a:t>  0.66                        </a:t>
            </a:r>
          </a:p>
          <a:p>
            <a:pPr marL="285750" indent="-285750">
              <a:buFontTx/>
              <a:buChar char="-"/>
            </a:pPr>
            <a:r>
              <a:rPr lang="en-US" u="sng" dirty="0" smtClean="0"/>
              <a:t>0.4</a:t>
            </a:r>
          </a:p>
          <a:p>
            <a:r>
              <a:rPr lang="en-US" dirty="0"/>
              <a:t> </a:t>
            </a:r>
            <a:r>
              <a:rPr lang="en-US" dirty="0" smtClean="0"/>
              <a:t>   0.62</a:t>
            </a:r>
          </a:p>
          <a:p>
            <a:pPr marL="342900" indent="-342900">
              <a:buAutoNum type="arabicPeriod" startAt="9"/>
            </a:pPr>
            <a:endParaRPr lang="en-US" dirty="0"/>
          </a:p>
          <a:p>
            <a:pPr marL="342900" indent="-342900">
              <a:buAutoNum type="arabicPeriod" startAt="9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648200"/>
            <a:ext cx="441960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705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correct answer.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3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Measure the line segment to the nearest ¼ inch and 05 centimeter.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About __________ Inches	About ________ centimeters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12. Complete the “What’s My Rule?” tables. State the rule, if necessary.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47875"/>
              </p:ext>
            </p:extLst>
          </p:nvPr>
        </p:nvGraphicFramePr>
        <p:xfrm>
          <a:off x="3962400" y="3797320"/>
          <a:ext cx="22860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53718"/>
              </p:ext>
            </p:extLst>
          </p:nvPr>
        </p:nvGraphicFramePr>
        <p:xfrm>
          <a:off x="304800" y="3759215"/>
          <a:ext cx="22860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4,500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19635"/>
              </p:ext>
            </p:extLst>
          </p:nvPr>
        </p:nvGraphicFramePr>
        <p:xfrm>
          <a:off x="2324100" y="6477000"/>
          <a:ext cx="22860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5,400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9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308026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Multiply by 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802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 *20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6858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 :</a:t>
            </a:r>
            <a:br>
              <a:rPr lang="en-US" dirty="0" smtClean="0"/>
            </a:br>
            <a:r>
              <a:rPr lang="en-US" dirty="0" smtClean="0"/>
              <a:t>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8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6477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 whether the answer will be in the tens, hundreds, thousands, or more. Write a number model to show how you got your estimate. Circle the correct number. Then calculate the exact answer. </a:t>
            </a:r>
          </a:p>
          <a:p>
            <a:endParaRPr lang="en-US" dirty="0"/>
          </a:p>
          <a:p>
            <a:r>
              <a:rPr lang="en-US" dirty="0" smtClean="0"/>
              <a:t>16. 64 * 53 =</a:t>
            </a:r>
          </a:p>
          <a:p>
            <a:endParaRPr lang="en-US" dirty="0"/>
          </a:p>
          <a:p>
            <a:r>
              <a:rPr lang="en-US" dirty="0" smtClean="0"/>
              <a:t>10s	100s	1,000s	10,000s</a:t>
            </a:r>
          </a:p>
          <a:p>
            <a:endParaRPr lang="en-US" dirty="0"/>
          </a:p>
          <a:p>
            <a:pPr marL="342900" indent="-342900">
              <a:buAutoNum type="alphaLcParenR"/>
            </a:pPr>
            <a:r>
              <a:rPr lang="en-US" dirty="0" smtClean="0"/>
              <a:t>Number Model _____________________________________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r>
              <a:rPr lang="en-US" dirty="0" smtClean="0"/>
              <a:t>Solve for the exact answer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endParaRPr lang="en-US" dirty="0" smtClean="0"/>
          </a:p>
          <a:p>
            <a:pPr lvl="8"/>
            <a:r>
              <a:rPr lang="en-US" dirty="0" smtClean="0"/>
              <a:t>Exact answer 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029914"/>
            <a:ext cx="6477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17. The average human sleeps 7 hours per day. How many hours does a human sleep during a 4 – week time period?</a:t>
            </a:r>
          </a:p>
          <a:p>
            <a:endParaRPr lang="en-US" dirty="0"/>
          </a:p>
          <a:p>
            <a:r>
              <a:rPr lang="en-US" dirty="0" smtClean="0"/>
              <a:t>10s	100s	1,000s	10,000s</a:t>
            </a:r>
          </a:p>
          <a:p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Number Model _____________________________________</a:t>
            </a:r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Solve for the exact answer</a:t>
            </a:r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 smtClean="0"/>
          </a:p>
          <a:p>
            <a:pPr lvl="8"/>
            <a:r>
              <a:rPr lang="en-US" dirty="0" smtClean="0"/>
              <a:t>Exact answer ___________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6172200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Pretend kids at South Creek drink 900 milks at lunch each day. </a:t>
            </a:r>
          </a:p>
          <a:p>
            <a:endParaRPr lang="en-US" dirty="0"/>
          </a:p>
          <a:p>
            <a:r>
              <a:rPr lang="en-US" dirty="0" smtClean="0"/>
              <a:t>18. About how many milks in one week?   ______________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19. About how many milks in one month? ______________</a:t>
            </a:r>
          </a:p>
          <a:p>
            <a:endParaRPr lang="en-US" dirty="0"/>
          </a:p>
          <a:p>
            <a:r>
              <a:rPr lang="en-US" dirty="0" smtClean="0"/>
              <a:t>20. Are there more or less  than a million milks drank each year?    _______________</a:t>
            </a:r>
          </a:p>
          <a:p>
            <a:endParaRPr lang="en-US" dirty="0"/>
          </a:p>
          <a:p>
            <a:r>
              <a:rPr lang="en-US" dirty="0" smtClean="0"/>
              <a:t>Explain your answer.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342900" indent="-342900">
              <a:lnSpc>
                <a:spcPct val="150000"/>
              </a:lnSpc>
              <a:buAutoNum type="arabicPeriod" startAt="21"/>
            </a:pPr>
            <a:r>
              <a:rPr lang="en-US" dirty="0" smtClean="0"/>
              <a:t>Sally measured the line segment show below. She said, “The line segment is 6  ½ inches long.” Do you think Sally measure correctly? Explain your answer. </a:t>
            </a:r>
          </a:p>
          <a:p>
            <a:pPr marL="342900" indent="-342900">
              <a:lnSpc>
                <a:spcPct val="150000"/>
              </a:lnSpc>
              <a:buAutoNum type="arabicPeriod" startAt="21"/>
            </a:pPr>
            <a:endParaRPr lang="en-US" dirty="0"/>
          </a:p>
          <a:p>
            <a:pPr marL="342900" indent="-342900">
              <a:lnSpc>
                <a:spcPct val="150000"/>
              </a:lnSpc>
              <a:buAutoNum type="arabicPeriod" startAt="21"/>
            </a:pP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 startAt="21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</a:t>
            </a:r>
          </a:p>
          <a:p>
            <a:pPr marL="342900" indent="-342900">
              <a:lnSpc>
                <a:spcPct val="150000"/>
              </a:lnSpc>
              <a:buAutoNum type="arabicPeriod" startAt="21"/>
            </a:pPr>
            <a:endParaRPr lang="en-US" dirty="0"/>
          </a:p>
          <a:p>
            <a:pPr marL="342900" indent="-342900">
              <a:lnSpc>
                <a:spcPct val="150000"/>
              </a:lnSpc>
              <a:buAutoNum type="arabicPeriod" startAt="21"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161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258</Words>
  <Application>Microsoft Office PowerPoint</Application>
  <PresentationFormat>On-screen Show (4:3)</PresentationFormat>
  <Paragraphs>121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5 – Study Guide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– Study Guide</dc:title>
  <dc:creator>Kristin Turner</dc:creator>
  <cp:lastModifiedBy>Kristin Turner</cp:lastModifiedBy>
  <cp:revision>6</cp:revision>
  <cp:lastPrinted>2011-12-12T22:07:21Z</cp:lastPrinted>
  <dcterms:created xsi:type="dcterms:W3CDTF">2011-12-12T19:46:21Z</dcterms:created>
  <dcterms:modified xsi:type="dcterms:W3CDTF">2011-12-12T22:07:44Z</dcterms:modified>
</cp:coreProperties>
</file>