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1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1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6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7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6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7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3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0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2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3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9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3600-4EC9-4DA8-9705-18DFB067E269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DCBA-C1A5-48FD-B920-E6739ED9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2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5829300" cy="1523999"/>
          </a:xfrm>
        </p:spPr>
        <p:txBody>
          <a:bodyPr/>
          <a:lstStyle/>
          <a:p>
            <a:r>
              <a:rPr lang="en-US" dirty="0" smtClean="0">
                <a:latin typeface="Bernard MT Condensed" pitchFamily="18" charset="0"/>
              </a:rPr>
              <a:t>UNIT 4 – Math Review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97080"/>
            <a:ext cx="4800600" cy="762000"/>
          </a:xfrm>
        </p:spPr>
        <p:txBody>
          <a:bodyPr/>
          <a:lstStyle/>
          <a:p>
            <a:r>
              <a:rPr lang="en-US" dirty="0" smtClean="0"/>
              <a:t>NAME: ________________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93526"/>
            <a:ext cx="1799447" cy="136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40386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 &lt; or &gt; to make the number sentence true.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5.23  _____ 5.3		              2.  0.34 ______ 0.8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 smtClean="0"/>
              <a:t>3.    4.7 + 8.3 _____   3.3 +9.2	              4.  4.67 – 4.18 _____ 9.2 – 7.8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629400"/>
            <a:ext cx="601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the following numbers in order from smallest to largest.</a:t>
            </a:r>
          </a:p>
          <a:p>
            <a:endParaRPr lang="en-US" dirty="0"/>
          </a:p>
          <a:p>
            <a:r>
              <a:rPr lang="en-US" dirty="0" smtClean="0"/>
              <a:t>0.002, 4.5, 4.03, 0.7, 0.07, 0.2</a:t>
            </a:r>
          </a:p>
          <a:p>
            <a:endParaRPr lang="en-US" dirty="0"/>
          </a:p>
          <a:p>
            <a:r>
              <a:rPr lang="en-US" dirty="0" smtClean="0"/>
              <a:t>_____ , </a:t>
            </a:r>
            <a:r>
              <a:rPr lang="en-US" dirty="0" smtClean="0"/>
              <a:t>_____ , _____ , _____ , _____ , 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9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6477000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Write two numbers between 0 and 1. (Use Decimals)</a:t>
            </a:r>
          </a:p>
          <a:p>
            <a:endParaRPr lang="en-US" dirty="0"/>
          </a:p>
          <a:p>
            <a:r>
              <a:rPr lang="en-US" dirty="0" smtClean="0"/>
              <a:t>________	and  	     _________</a:t>
            </a:r>
          </a:p>
          <a:p>
            <a:endParaRPr lang="en-US" dirty="0"/>
          </a:p>
          <a:p>
            <a:r>
              <a:rPr lang="en-US" dirty="0" smtClean="0"/>
              <a:t>7. Write two numbers between 3 and 4. (Use Decimals)</a:t>
            </a:r>
          </a:p>
          <a:p>
            <a:endParaRPr lang="en-US" dirty="0"/>
          </a:p>
          <a:p>
            <a:r>
              <a:rPr lang="en-US" dirty="0" smtClean="0"/>
              <a:t>________	and  	     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8. Use your ruler to measure the line segment to the nearest centimeter.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About  ________ cm</a:t>
            </a:r>
          </a:p>
          <a:p>
            <a:endParaRPr lang="en-US" dirty="0"/>
          </a:p>
          <a:p>
            <a:r>
              <a:rPr lang="en-US" dirty="0" smtClean="0"/>
              <a:t>9</a:t>
            </a:r>
            <a:r>
              <a:rPr lang="en-US" dirty="0" smtClean="0"/>
              <a:t>. Use your ruler to measure the line segment to the nearest half centimeter.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About  ________ cm</a:t>
            </a:r>
          </a:p>
          <a:p>
            <a:endParaRPr lang="en-US" dirty="0" smtClean="0"/>
          </a:p>
          <a:p>
            <a:r>
              <a:rPr lang="en-US" dirty="0" smtClean="0"/>
              <a:t>10. Draw a line segment that is 13.5 centimeters long.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11. List the first ten multiples for 7.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12. List the factor pairs for 24.</a:t>
            </a:r>
          </a:p>
          <a:p>
            <a:endParaRPr lang="en-US" dirty="0"/>
          </a:p>
          <a:p>
            <a:r>
              <a:rPr lang="en-US" dirty="0" smtClean="0"/>
              <a:t>____ and ____    </a:t>
            </a:r>
            <a:r>
              <a:rPr lang="en-US" dirty="0" smtClean="0"/>
              <a:t>____ and ____    ____ and ____   ____ and ____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5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or subtract .  (PLEASE PUT WORK ON THE GRID SECTION)</a:t>
            </a:r>
          </a:p>
          <a:p>
            <a:endParaRPr lang="en-US" dirty="0"/>
          </a:p>
          <a:p>
            <a:pPr marL="342900" indent="-342900">
              <a:buAutoNum type="arabicPeriod" startAt="13"/>
            </a:pPr>
            <a:r>
              <a:rPr lang="en-US" dirty="0" smtClean="0"/>
              <a:t>$12.56 + $8.45 =   ________	14. _______ = 8.7 + 0.9</a:t>
            </a:r>
          </a:p>
          <a:p>
            <a:pPr marL="342900" indent="-342900">
              <a:buAutoNum type="arabicPeriod" startAt="13"/>
            </a:pPr>
            <a:endParaRPr lang="en-US" dirty="0"/>
          </a:p>
          <a:p>
            <a:pPr marL="342900" indent="-342900">
              <a:buAutoNum type="arabicPeriod" startAt="15"/>
            </a:pPr>
            <a:r>
              <a:rPr lang="en-US" dirty="0" smtClean="0"/>
              <a:t>47.89 + 7.3 = ________		16. $14.67 - $8.99 = ______</a:t>
            </a:r>
          </a:p>
          <a:p>
            <a:pPr marL="342900" indent="-342900">
              <a:buAutoNum type="arabicPeriod" startAt="15"/>
            </a:pPr>
            <a:endParaRPr lang="en-US" dirty="0"/>
          </a:p>
          <a:p>
            <a:pPr marL="342900" indent="-342900">
              <a:buAutoNum type="arabicPeriod" startAt="17"/>
            </a:pPr>
            <a:r>
              <a:rPr lang="en-US" dirty="0" smtClean="0"/>
              <a:t>______ = 13.4 – 5.6		18. 32.2 – 27.57 = _______</a:t>
            </a:r>
          </a:p>
          <a:p>
            <a:pPr marL="342900" indent="-342900">
              <a:buAutoNum type="arabicPeriod" startAt="17"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556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647700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each open sentence. </a:t>
            </a:r>
          </a:p>
          <a:p>
            <a:endParaRPr lang="en-US" dirty="0"/>
          </a:p>
          <a:p>
            <a:pPr marL="342900" indent="-342900">
              <a:buAutoNum type="arabicPeriod" startAt="19"/>
            </a:pPr>
            <a:r>
              <a:rPr lang="en-US" dirty="0" smtClean="0"/>
              <a:t>r+ 154 = 289	r= _______	21.  94 – p = 25   p = ______</a:t>
            </a:r>
          </a:p>
          <a:p>
            <a:pPr marL="342900" indent="-342900">
              <a:buAutoNum type="arabicPeriod" startAt="19"/>
            </a:pPr>
            <a:endParaRPr lang="en-US" dirty="0"/>
          </a:p>
          <a:p>
            <a:pPr marL="342900" indent="-342900">
              <a:buAutoNum type="arabicPeriod" startAt="19"/>
            </a:pPr>
            <a:endParaRPr lang="en-US" dirty="0" smtClean="0"/>
          </a:p>
          <a:p>
            <a:pPr marL="342900" indent="-342900">
              <a:buAutoNum type="arabicPeriod" startAt="19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 startAt="22"/>
            </a:pPr>
            <a:r>
              <a:rPr lang="en-US" dirty="0" smtClean="0"/>
              <a:t>W * 7 = 42     w = ______                  23.  48/g = 6      g= _______</a:t>
            </a:r>
          </a:p>
          <a:p>
            <a:pPr marL="342900" indent="-342900">
              <a:buAutoNum type="arabicPeriod" startAt="22"/>
            </a:pPr>
            <a:endParaRPr lang="en-US" dirty="0"/>
          </a:p>
          <a:p>
            <a:pPr marL="342900" indent="-342900">
              <a:buAutoNum type="arabicPeriod" startAt="22"/>
            </a:pPr>
            <a:endParaRPr lang="en-US" dirty="0" smtClean="0"/>
          </a:p>
          <a:p>
            <a:pPr marL="342900" indent="-342900">
              <a:buAutoNum type="arabicPeriod" startAt="22"/>
            </a:pPr>
            <a:endParaRPr lang="en-US" dirty="0"/>
          </a:p>
          <a:p>
            <a:pPr marL="342900" indent="-342900">
              <a:buAutoNum type="arabicPeriod" startAt="22"/>
            </a:pPr>
            <a:endParaRPr lang="en-US" dirty="0" smtClean="0"/>
          </a:p>
          <a:p>
            <a:pPr marL="342900" indent="-342900">
              <a:buAutoNum type="arabicPeriod" startAt="22"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Mr. James had $36.50 in his savings account.  He withdrew $25.34. A week later he deposited $45.12. What is the new balance in his savings account?</a:t>
            </a:r>
          </a:p>
          <a:p>
            <a:endParaRPr lang="en-US" dirty="0"/>
          </a:p>
          <a:p>
            <a:r>
              <a:rPr lang="en-US" dirty="0" smtClean="0"/>
              <a:t>Solve.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Explain what you did to find the answer.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8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100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UNIT 4 – Math Review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– Math Review</dc:title>
  <dc:creator>Kristin Turner</dc:creator>
  <cp:lastModifiedBy>Kristin Turner</cp:lastModifiedBy>
  <cp:revision>4</cp:revision>
  <cp:lastPrinted>2011-11-08T15:48:43Z</cp:lastPrinted>
  <dcterms:created xsi:type="dcterms:W3CDTF">2011-11-08T15:25:00Z</dcterms:created>
  <dcterms:modified xsi:type="dcterms:W3CDTF">2011-11-08T15:59:15Z</dcterms:modified>
</cp:coreProperties>
</file>